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65" r:id="rId6"/>
    <p:sldId id="267" r:id="rId7"/>
    <p:sldId id="268" r:id="rId8"/>
    <p:sldId id="266" r:id="rId9"/>
    <p:sldId id="269" r:id="rId10"/>
    <p:sldId id="260" r:id="rId11"/>
    <p:sldId id="258" r:id="rId12"/>
    <p:sldId id="259" r:id="rId13"/>
    <p:sldId id="263" r:id="rId14"/>
    <p:sldId id="262" r:id="rId15"/>
    <p:sldId id="261" r:id="rId16"/>
    <p:sldId id="264" r:id="rId17"/>
    <p:sldId id="273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7"/>
  </p:normalViewPr>
  <p:slideViewPr>
    <p:cSldViewPr snapToGrid="0">
      <p:cViewPr varScale="1">
        <p:scale>
          <a:sx n="76" d="100"/>
          <a:sy n="76" d="100"/>
        </p:scale>
        <p:origin x="132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ian Davies (Canolfan Gwasanaethau Cymraeg)" userId="0ba2bcf1-5113-42de-8d05-ea1bf95c3fe2" providerId="ADAL" clId="{36D05055-CDB1-40FB-BB07-15BF76022117}"/>
    <pc:docChg chg="modSld">
      <pc:chgData name="Rhian Davies (Canolfan Gwasanaethau Cymraeg)" userId="0ba2bcf1-5113-42de-8d05-ea1bf95c3fe2" providerId="ADAL" clId="{36D05055-CDB1-40FB-BB07-15BF76022117}" dt="2025-07-07T14:58:40.894" v="150" actId="962"/>
      <pc:docMkLst>
        <pc:docMk/>
      </pc:docMkLst>
      <pc:sldChg chg="modSp mod">
        <pc:chgData name="Rhian Davies (Canolfan Gwasanaethau Cymraeg)" userId="0ba2bcf1-5113-42de-8d05-ea1bf95c3fe2" providerId="ADAL" clId="{36D05055-CDB1-40FB-BB07-15BF76022117}" dt="2025-07-07T14:48:12.849" v="72" actId="962"/>
        <pc:sldMkLst>
          <pc:docMk/>
          <pc:sldMk cId="2522457310" sldId="256"/>
        </pc:sldMkLst>
        <pc:picChg chg="mod">
          <ac:chgData name="Rhian Davies (Canolfan Gwasanaethau Cymraeg)" userId="0ba2bcf1-5113-42de-8d05-ea1bf95c3fe2" providerId="ADAL" clId="{36D05055-CDB1-40FB-BB07-15BF76022117}" dt="2025-07-07T14:46:52.833" v="70" actId="962"/>
          <ac:picMkLst>
            <pc:docMk/>
            <pc:sldMk cId="2522457310" sldId="256"/>
            <ac:picMk id="3" creationId="{027FD2F1-575E-2BB7-C363-D6BC59C09298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48:12.849" v="72" actId="962"/>
          <ac:picMkLst>
            <pc:docMk/>
            <pc:sldMk cId="2522457310" sldId="256"/>
            <ac:picMk id="6" creationId="{CB965F40-538A-A5EA-9480-D39FAED4569E}"/>
          </ac:picMkLst>
        </pc:picChg>
      </pc:sldChg>
      <pc:sldChg chg="addSp modSp mod">
        <pc:chgData name="Rhian Davies (Canolfan Gwasanaethau Cymraeg)" userId="0ba2bcf1-5113-42de-8d05-ea1bf95c3fe2" providerId="ADAL" clId="{36D05055-CDB1-40FB-BB07-15BF76022117}" dt="2025-07-07T14:52:07.873" v="94" actId="962"/>
        <pc:sldMkLst>
          <pc:docMk/>
          <pc:sldMk cId="3216352552" sldId="258"/>
        </pc:sldMkLst>
        <pc:spChg chg="mod">
          <ac:chgData name="Rhian Davies (Canolfan Gwasanaethau Cymraeg)" userId="0ba2bcf1-5113-42de-8d05-ea1bf95c3fe2" providerId="ADAL" clId="{36D05055-CDB1-40FB-BB07-15BF76022117}" dt="2025-07-07T14:28:53.308" v="43" actId="33553"/>
          <ac:spMkLst>
            <pc:docMk/>
            <pc:sldMk cId="3216352552" sldId="258"/>
            <ac:spMk id="2" creationId="{A3A1C347-0A6E-E22C-FBDE-FFE38E5801C5}"/>
          </ac:spMkLst>
        </pc:spChg>
        <pc:spChg chg="add mod ord">
          <ac:chgData name="Rhian Davies (Canolfan Gwasanaethau Cymraeg)" userId="0ba2bcf1-5113-42de-8d05-ea1bf95c3fe2" providerId="ADAL" clId="{36D05055-CDB1-40FB-BB07-15BF76022117}" dt="2025-07-07T14:30:39.444" v="60" actId="13244"/>
          <ac:spMkLst>
            <pc:docMk/>
            <pc:sldMk cId="3216352552" sldId="258"/>
            <ac:spMk id="5" creationId="{3D646630-5F49-9219-9419-7ADC8B262BC5}"/>
          </ac:spMkLst>
        </pc:spChg>
        <pc:picChg chg="mod">
          <ac:chgData name="Rhian Davies (Canolfan Gwasanaethau Cymraeg)" userId="0ba2bcf1-5113-42de-8d05-ea1bf95c3fe2" providerId="ADAL" clId="{36D05055-CDB1-40FB-BB07-15BF76022117}" dt="2025-07-07T14:51:19.746" v="90" actId="962"/>
          <ac:picMkLst>
            <pc:docMk/>
            <pc:sldMk cId="3216352552" sldId="258"/>
            <ac:picMk id="4" creationId="{44E7EA7E-F787-3171-21CB-93233F216F8B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51:31.560" v="92" actId="962"/>
          <ac:picMkLst>
            <pc:docMk/>
            <pc:sldMk cId="3216352552" sldId="258"/>
            <ac:picMk id="6" creationId="{793BC363-C46C-EBBD-9ECB-A769AD92856C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52:07.873" v="94" actId="962"/>
          <ac:picMkLst>
            <pc:docMk/>
            <pc:sldMk cId="3216352552" sldId="258"/>
            <ac:picMk id="8" creationId="{C1C2B527-F10D-6D03-1A6C-10AA5F6771F4}"/>
          </ac:picMkLst>
        </pc:picChg>
      </pc:sldChg>
      <pc:sldChg chg="addSp modSp mod">
        <pc:chgData name="Rhian Davies (Canolfan Gwasanaethau Cymraeg)" userId="0ba2bcf1-5113-42de-8d05-ea1bf95c3fe2" providerId="ADAL" clId="{36D05055-CDB1-40FB-BB07-15BF76022117}" dt="2025-07-07T14:54:18.626" v="100" actId="962"/>
        <pc:sldMkLst>
          <pc:docMk/>
          <pc:sldMk cId="1983913626" sldId="259"/>
        </pc:sldMkLst>
        <pc:spChg chg="mod">
          <ac:chgData name="Rhian Davies (Canolfan Gwasanaethau Cymraeg)" userId="0ba2bcf1-5113-42de-8d05-ea1bf95c3fe2" providerId="ADAL" clId="{36D05055-CDB1-40FB-BB07-15BF76022117}" dt="2025-07-07T14:26:46.207" v="12" actId="33553"/>
          <ac:spMkLst>
            <pc:docMk/>
            <pc:sldMk cId="1983913626" sldId="259"/>
            <ac:spMk id="2" creationId="{21E69A4D-77FA-C948-C0ED-910F418125DE}"/>
          </ac:spMkLst>
        </pc:spChg>
        <pc:spChg chg="add mod ord">
          <ac:chgData name="Rhian Davies (Canolfan Gwasanaethau Cymraeg)" userId="0ba2bcf1-5113-42de-8d05-ea1bf95c3fe2" providerId="ADAL" clId="{36D05055-CDB1-40FB-BB07-15BF76022117}" dt="2025-07-07T14:30:51.339" v="61" actId="13244"/>
          <ac:spMkLst>
            <pc:docMk/>
            <pc:sldMk cId="1983913626" sldId="259"/>
            <ac:spMk id="4" creationId="{FC0FAAFE-6A46-54C5-D726-AA82623FA06B}"/>
          </ac:spMkLst>
        </pc:spChg>
        <pc:picChg chg="mod">
          <ac:chgData name="Rhian Davies (Canolfan Gwasanaethau Cymraeg)" userId="0ba2bcf1-5113-42de-8d05-ea1bf95c3fe2" providerId="ADAL" clId="{36D05055-CDB1-40FB-BB07-15BF76022117}" dt="2025-07-07T14:52:58.442" v="96" actId="962"/>
          <ac:picMkLst>
            <pc:docMk/>
            <pc:sldMk cId="1983913626" sldId="259"/>
            <ac:picMk id="5" creationId="{35532B7F-E264-F561-EB16-B946F1B707B5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54:18.626" v="100" actId="962"/>
          <ac:picMkLst>
            <pc:docMk/>
            <pc:sldMk cId="1983913626" sldId="259"/>
            <ac:picMk id="9" creationId="{54BB6F53-64FF-6A7D-59EA-36996F4AA349}"/>
          </ac:picMkLst>
        </pc:picChg>
        <pc:picChg chg="mod ord">
          <ac:chgData name="Rhian Davies (Canolfan Gwasanaethau Cymraeg)" userId="0ba2bcf1-5113-42de-8d05-ea1bf95c3fe2" providerId="ADAL" clId="{36D05055-CDB1-40FB-BB07-15BF76022117}" dt="2025-07-07T14:53:55.373" v="98" actId="962"/>
          <ac:picMkLst>
            <pc:docMk/>
            <pc:sldMk cId="1983913626" sldId="259"/>
            <ac:picMk id="11" creationId="{1E61D95E-925A-3DAA-351C-97EF0EAC35C0}"/>
          </ac:picMkLst>
        </pc:picChg>
      </pc:sldChg>
      <pc:sldChg chg="addSp modSp mod">
        <pc:chgData name="Rhian Davies (Canolfan Gwasanaethau Cymraeg)" userId="0ba2bcf1-5113-42de-8d05-ea1bf95c3fe2" providerId="ADAL" clId="{36D05055-CDB1-40FB-BB07-15BF76022117}" dt="2025-07-07T14:51:08.471" v="88" actId="962"/>
        <pc:sldMkLst>
          <pc:docMk/>
          <pc:sldMk cId="1926054585" sldId="260"/>
        </pc:sldMkLst>
        <pc:spChg chg="mod">
          <ac:chgData name="Rhian Davies (Canolfan Gwasanaethau Cymraeg)" userId="0ba2bcf1-5113-42de-8d05-ea1bf95c3fe2" providerId="ADAL" clId="{36D05055-CDB1-40FB-BB07-15BF76022117}" dt="2025-07-07T14:29:25.583" v="46" actId="33553"/>
          <ac:spMkLst>
            <pc:docMk/>
            <pc:sldMk cId="1926054585" sldId="260"/>
            <ac:spMk id="2" creationId="{FAF7FA2C-37A7-85B7-8D8F-CBEC4FD27727}"/>
          </ac:spMkLst>
        </pc:spChg>
        <pc:spChg chg="add mod ord">
          <ac:chgData name="Rhian Davies (Canolfan Gwasanaethau Cymraeg)" userId="0ba2bcf1-5113-42de-8d05-ea1bf95c3fe2" providerId="ADAL" clId="{36D05055-CDB1-40FB-BB07-15BF76022117}" dt="2025-07-07T14:30:19.197" v="59" actId="13244"/>
          <ac:spMkLst>
            <pc:docMk/>
            <pc:sldMk cId="1926054585" sldId="260"/>
            <ac:spMk id="5" creationId="{5E402684-AFE8-E474-2FDD-A00B0F041EB1}"/>
          </ac:spMkLst>
        </pc:spChg>
        <pc:picChg chg="mod">
          <ac:chgData name="Rhian Davies (Canolfan Gwasanaethau Cymraeg)" userId="0ba2bcf1-5113-42de-8d05-ea1bf95c3fe2" providerId="ADAL" clId="{36D05055-CDB1-40FB-BB07-15BF76022117}" dt="2025-07-07T14:50:32.367" v="84" actId="962"/>
          <ac:picMkLst>
            <pc:docMk/>
            <pc:sldMk cId="1926054585" sldId="260"/>
            <ac:picMk id="4" creationId="{8D396A13-33C6-8D55-17C4-AD3FD1D23507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50:55.072" v="86" actId="962"/>
          <ac:picMkLst>
            <pc:docMk/>
            <pc:sldMk cId="1926054585" sldId="260"/>
            <ac:picMk id="7" creationId="{80E5CD73-CB31-41FD-CC98-939D83E22D38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51:08.471" v="88" actId="962"/>
          <ac:picMkLst>
            <pc:docMk/>
            <pc:sldMk cId="1926054585" sldId="260"/>
            <ac:picMk id="10" creationId="{82A97FAB-BF26-FAC4-9D7B-3CA3DAD4A5C9}"/>
          </ac:picMkLst>
        </pc:picChg>
      </pc:sldChg>
      <pc:sldChg chg="addSp modSp mod">
        <pc:chgData name="Rhian Davies (Canolfan Gwasanaethau Cymraeg)" userId="0ba2bcf1-5113-42de-8d05-ea1bf95c3fe2" providerId="ADAL" clId="{36D05055-CDB1-40FB-BB07-15BF76022117}" dt="2025-07-07T14:56:43.389" v="136" actId="962"/>
        <pc:sldMkLst>
          <pc:docMk/>
          <pc:sldMk cId="1538559290" sldId="261"/>
        </pc:sldMkLst>
        <pc:spChg chg="mod">
          <ac:chgData name="Rhian Davies (Canolfan Gwasanaethau Cymraeg)" userId="0ba2bcf1-5113-42de-8d05-ea1bf95c3fe2" providerId="ADAL" clId="{36D05055-CDB1-40FB-BB07-15BF76022117}" dt="2025-07-07T14:28:11.198" v="36" actId="33553"/>
          <ac:spMkLst>
            <pc:docMk/>
            <pc:sldMk cId="1538559290" sldId="261"/>
            <ac:spMk id="2" creationId="{EAC64789-18FC-A558-8C5C-E8D581D948D8}"/>
          </ac:spMkLst>
        </pc:spChg>
        <pc:spChg chg="add mod ord">
          <ac:chgData name="Rhian Davies (Canolfan Gwasanaethau Cymraeg)" userId="0ba2bcf1-5113-42de-8d05-ea1bf95c3fe2" providerId="ADAL" clId="{36D05055-CDB1-40FB-BB07-15BF76022117}" dt="2025-07-07T14:31:26.564" v="66" actId="13244"/>
          <ac:spMkLst>
            <pc:docMk/>
            <pc:sldMk cId="1538559290" sldId="261"/>
            <ac:spMk id="5" creationId="{7CCFED31-D15A-37E1-5640-1223178C787C}"/>
          </ac:spMkLst>
        </pc:spChg>
        <pc:picChg chg="mod">
          <ac:chgData name="Rhian Davies (Canolfan Gwasanaethau Cymraeg)" userId="0ba2bcf1-5113-42de-8d05-ea1bf95c3fe2" providerId="ADAL" clId="{36D05055-CDB1-40FB-BB07-15BF76022117}" dt="2025-07-07T14:56:17.338" v="134" actId="962"/>
          <ac:picMkLst>
            <pc:docMk/>
            <pc:sldMk cId="1538559290" sldId="261"/>
            <ac:picMk id="4" creationId="{F28BA940-9EE1-FCBA-D862-DE83DDD78A91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56:43.389" v="136" actId="962"/>
          <ac:picMkLst>
            <pc:docMk/>
            <pc:sldMk cId="1538559290" sldId="261"/>
            <ac:picMk id="7" creationId="{B482DA40-352C-509A-012B-F0A40DC5F694}"/>
          </ac:picMkLst>
        </pc:picChg>
      </pc:sldChg>
      <pc:sldChg chg="addSp modSp mod">
        <pc:chgData name="Rhian Davies (Canolfan Gwasanaethau Cymraeg)" userId="0ba2bcf1-5113-42de-8d05-ea1bf95c3fe2" providerId="ADAL" clId="{36D05055-CDB1-40FB-BB07-15BF76022117}" dt="2025-07-07T14:55:49.384" v="132" actId="962"/>
        <pc:sldMkLst>
          <pc:docMk/>
          <pc:sldMk cId="496701154" sldId="262"/>
        </pc:sldMkLst>
        <pc:spChg chg="mod">
          <ac:chgData name="Rhian Davies (Canolfan Gwasanaethau Cymraeg)" userId="0ba2bcf1-5113-42de-8d05-ea1bf95c3fe2" providerId="ADAL" clId="{36D05055-CDB1-40FB-BB07-15BF76022117}" dt="2025-07-07T14:27:45.299" v="26" actId="33553"/>
          <ac:spMkLst>
            <pc:docMk/>
            <pc:sldMk cId="496701154" sldId="262"/>
            <ac:spMk id="2" creationId="{5B471084-70DB-4F97-1EBC-DBF1C5D7703F}"/>
          </ac:spMkLst>
        </pc:spChg>
        <pc:spChg chg="add mod ord">
          <ac:chgData name="Rhian Davies (Canolfan Gwasanaethau Cymraeg)" userId="0ba2bcf1-5113-42de-8d05-ea1bf95c3fe2" providerId="ADAL" clId="{36D05055-CDB1-40FB-BB07-15BF76022117}" dt="2025-07-07T14:31:13.159" v="64" actId="13244"/>
          <ac:spMkLst>
            <pc:docMk/>
            <pc:sldMk cId="496701154" sldId="262"/>
            <ac:spMk id="4" creationId="{9FB8F8F9-3C9B-4AD7-7F85-AAF2CD3E1801}"/>
          </ac:spMkLst>
        </pc:spChg>
        <pc:picChg chg="mod">
          <ac:chgData name="Rhian Davies (Canolfan Gwasanaethau Cymraeg)" userId="0ba2bcf1-5113-42de-8d05-ea1bf95c3fe2" providerId="ADAL" clId="{36D05055-CDB1-40FB-BB07-15BF76022117}" dt="2025-07-07T14:55:24.506" v="108" actId="962"/>
          <ac:picMkLst>
            <pc:docMk/>
            <pc:sldMk cId="496701154" sldId="262"/>
            <ac:picMk id="5" creationId="{2AAF95B3-DED3-DBA4-C1B9-44F74618E20C}"/>
          </ac:picMkLst>
        </pc:picChg>
        <pc:picChg chg="mod ord">
          <ac:chgData name="Rhian Davies (Canolfan Gwasanaethau Cymraeg)" userId="0ba2bcf1-5113-42de-8d05-ea1bf95c3fe2" providerId="ADAL" clId="{36D05055-CDB1-40FB-BB07-15BF76022117}" dt="2025-07-07T14:54:56.419" v="106" actId="962"/>
          <ac:picMkLst>
            <pc:docMk/>
            <pc:sldMk cId="496701154" sldId="262"/>
            <ac:picMk id="8" creationId="{B3080D57-AE18-AEE0-F426-F2572442BCB3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55:49.384" v="132" actId="962"/>
          <ac:picMkLst>
            <pc:docMk/>
            <pc:sldMk cId="496701154" sldId="262"/>
            <ac:picMk id="10" creationId="{FEB8064B-469E-8403-A339-6BE89D4B85F9}"/>
          </ac:picMkLst>
        </pc:picChg>
      </pc:sldChg>
      <pc:sldChg chg="addSp modSp mod">
        <pc:chgData name="Rhian Davies (Canolfan Gwasanaethau Cymraeg)" userId="0ba2bcf1-5113-42de-8d05-ea1bf95c3fe2" providerId="ADAL" clId="{36D05055-CDB1-40FB-BB07-15BF76022117}" dt="2025-07-07T14:54:45.342" v="104" actId="962"/>
        <pc:sldMkLst>
          <pc:docMk/>
          <pc:sldMk cId="1094606522" sldId="263"/>
        </pc:sldMkLst>
        <pc:spChg chg="mod">
          <ac:chgData name="Rhian Davies (Canolfan Gwasanaethau Cymraeg)" userId="0ba2bcf1-5113-42de-8d05-ea1bf95c3fe2" providerId="ADAL" clId="{36D05055-CDB1-40FB-BB07-15BF76022117}" dt="2025-07-07T14:27:15.270" v="20" actId="33553"/>
          <ac:spMkLst>
            <pc:docMk/>
            <pc:sldMk cId="1094606522" sldId="263"/>
            <ac:spMk id="2" creationId="{642BD250-72A1-FD3F-58E7-41CEA283D107}"/>
          </ac:spMkLst>
        </pc:spChg>
        <pc:spChg chg="add mod ord">
          <ac:chgData name="Rhian Davies (Canolfan Gwasanaethau Cymraeg)" userId="0ba2bcf1-5113-42de-8d05-ea1bf95c3fe2" providerId="ADAL" clId="{36D05055-CDB1-40FB-BB07-15BF76022117}" dt="2025-07-07T14:31:04.579" v="63" actId="13244"/>
          <ac:spMkLst>
            <pc:docMk/>
            <pc:sldMk cId="1094606522" sldId="263"/>
            <ac:spMk id="4" creationId="{22A5D7A7-A072-FE88-2DBD-E23307F4F8EC}"/>
          </ac:spMkLst>
        </pc:spChg>
        <pc:picChg chg="mod">
          <ac:chgData name="Rhian Davies (Canolfan Gwasanaethau Cymraeg)" userId="0ba2bcf1-5113-42de-8d05-ea1bf95c3fe2" providerId="ADAL" clId="{36D05055-CDB1-40FB-BB07-15BF76022117}" dt="2025-07-07T14:54:31.744" v="102" actId="962"/>
          <ac:picMkLst>
            <pc:docMk/>
            <pc:sldMk cId="1094606522" sldId="263"/>
            <ac:picMk id="5" creationId="{A008A859-F26D-AF5A-AEA6-D5130E65C181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54:45.342" v="104" actId="962"/>
          <ac:picMkLst>
            <pc:docMk/>
            <pc:sldMk cId="1094606522" sldId="263"/>
            <ac:picMk id="8" creationId="{B33BF556-2AD7-F103-5287-4BA6075EAB73}"/>
          </ac:picMkLst>
        </pc:picChg>
      </pc:sldChg>
      <pc:sldChg chg="addSp modSp mod">
        <pc:chgData name="Rhian Davies (Canolfan Gwasanaethau Cymraeg)" userId="0ba2bcf1-5113-42de-8d05-ea1bf95c3fe2" providerId="ADAL" clId="{36D05055-CDB1-40FB-BB07-15BF76022117}" dt="2025-07-07T14:57:32.954" v="142" actId="962"/>
        <pc:sldMkLst>
          <pc:docMk/>
          <pc:sldMk cId="2866155684" sldId="264"/>
        </pc:sldMkLst>
        <pc:spChg chg="mod">
          <ac:chgData name="Rhian Davies (Canolfan Gwasanaethau Cymraeg)" userId="0ba2bcf1-5113-42de-8d05-ea1bf95c3fe2" providerId="ADAL" clId="{36D05055-CDB1-40FB-BB07-15BF76022117}" dt="2025-07-07T14:28:32.091" v="42" actId="33553"/>
          <ac:spMkLst>
            <pc:docMk/>
            <pc:sldMk cId="2866155684" sldId="264"/>
            <ac:spMk id="2" creationId="{1C9DE850-46AE-36D4-9C96-3C28C1973297}"/>
          </ac:spMkLst>
        </pc:spChg>
        <pc:spChg chg="add mod ord">
          <ac:chgData name="Rhian Davies (Canolfan Gwasanaethau Cymraeg)" userId="0ba2bcf1-5113-42de-8d05-ea1bf95c3fe2" providerId="ADAL" clId="{36D05055-CDB1-40FB-BB07-15BF76022117}" dt="2025-07-07T14:31:36.028" v="67" actId="13244"/>
          <ac:spMkLst>
            <pc:docMk/>
            <pc:sldMk cId="2866155684" sldId="264"/>
            <ac:spMk id="4" creationId="{FC98B8AE-20F0-3A8A-80E3-9702F92B66CD}"/>
          </ac:spMkLst>
        </pc:spChg>
        <pc:picChg chg="mod">
          <ac:chgData name="Rhian Davies (Canolfan Gwasanaethau Cymraeg)" userId="0ba2bcf1-5113-42de-8d05-ea1bf95c3fe2" providerId="ADAL" clId="{36D05055-CDB1-40FB-BB07-15BF76022117}" dt="2025-07-07T14:57:13.780" v="140" actId="962"/>
          <ac:picMkLst>
            <pc:docMk/>
            <pc:sldMk cId="2866155684" sldId="264"/>
            <ac:picMk id="5" creationId="{F5D0CD49-1934-D885-5EA5-5CD0F39F68C6}"/>
          </ac:picMkLst>
        </pc:picChg>
        <pc:picChg chg="mod ord">
          <ac:chgData name="Rhian Davies (Canolfan Gwasanaethau Cymraeg)" userId="0ba2bcf1-5113-42de-8d05-ea1bf95c3fe2" providerId="ADAL" clId="{36D05055-CDB1-40FB-BB07-15BF76022117}" dt="2025-07-07T14:57:00.131" v="138" actId="962"/>
          <ac:picMkLst>
            <pc:docMk/>
            <pc:sldMk cId="2866155684" sldId="264"/>
            <ac:picMk id="10" creationId="{AADB8292-C8C6-DE07-BFDE-15B9D8F9E4F3}"/>
          </ac:picMkLst>
        </pc:picChg>
        <pc:picChg chg="mod">
          <ac:chgData name="Rhian Davies (Canolfan Gwasanaethau Cymraeg)" userId="0ba2bcf1-5113-42de-8d05-ea1bf95c3fe2" providerId="ADAL" clId="{36D05055-CDB1-40FB-BB07-15BF76022117}" dt="2025-07-07T14:57:32.954" v="142" actId="962"/>
          <ac:picMkLst>
            <pc:docMk/>
            <pc:sldMk cId="2866155684" sldId="264"/>
            <ac:picMk id="12" creationId="{BA8355AC-03EA-9C6C-B630-41FF8A4AFE25}"/>
          </ac:picMkLst>
        </pc:picChg>
      </pc:sldChg>
      <pc:sldChg chg="modSp mod">
        <pc:chgData name="Rhian Davies (Canolfan Gwasanaethau Cymraeg)" userId="0ba2bcf1-5113-42de-8d05-ea1bf95c3fe2" providerId="ADAL" clId="{36D05055-CDB1-40FB-BB07-15BF76022117}" dt="2025-07-07T14:48:48.246" v="74" actId="962"/>
        <pc:sldMkLst>
          <pc:docMk/>
          <pc:sldMk cId="3774273151" sldId="265"/>
        </pc:sldMkLst>
        <pc:picChg chg="mod">
          <ac:chgData name="Rhian Davies (Canolfan Gwasanaethau Cymraeg)" userId="0ba2bcf1-5113-42de-8d05-ea1bf95c3fe2" providerId="ADAL" clId="{36D05055-CDB1-40FB-BB07-15BF76022117}" dt="2025-07-07T14:48:48.246" v="74" actId="962"/>
          <ac:picMkLst>
            <pc:docMk/>
            <pc:sldMk cId="3774273151" sldId="265"/>
            <ac:picMk id="4" creationId="{36290D3F-2398-6940-9F37-802EADFE2E0C}"/>
          </ac:picMkLst>
        </pc:picChg>
      </pc:sldChg>
      <pc:sldChg chg="modSp mod">
        <pc:chgData name="Rhian Davies (Canolfan Gwasanaethau Cymraeg)" userId="0ba2bcf1-5113-42de-8d05-ea1bf95c3fe2" providerId="ADAL" clId="{36D05055-CDB1-40FB-BB07-15BF76022117}" dt="2025-07-07T14:49:36.930" v="80" actId="962"/>
        <pc:sldMkLst>
          <pc:docMk/>
          <pc:sldMk cId="2400113945" sldId="266"/>
        </pc:sldMkLst>
        <pc:picChg chg="mod">
          <ac:chgData name="Rhian Davies (Canolfan Gwasanaethau Cymraeg)" userId="0ba2bcf1-5113-42de-8d05-ea1bf95c3fe2" providerId="ADAL" clId="{36D05055-CDB1-40FB-BB07-15BF76022117}" dt="2025-07-07T14:49:36.930" v="80" actId="962"/>
          <ac:picMkLst>
            <pc:docMk/>
            <pc:sldMk cId="2400113945" sldId="266"/>
            <ac:picMk id="5" creationId="{EA64F632-0369-FD06-406C-918B6C23C096}"/>
          </ac:picMkLst>
        </pc:picChg>
      </pc:sldChg>
      <pc:sldChg chg="modSp mod">
        <pc:chgData name="Rhian Davies (Canolfan Gwasanaethau Cymraeg)" userId="0ba2bcf1-5113-42de-8d05-ea1bf95c3fe2" providerId="ADAL" clId="{36D05055-CDB1-40FB-BB07-15BF76022117}" dt="2025-07-07T14:49:02.837" v="76" actId="962"/>
        <pc:sldMkLst>
          <pc:docMk/>
          <pc:sldMk cId="2129885087" sldId="267"/>
        </pc:sldMkLst>
        <pc:picChg chg="mod">
          <ac:chgData name="Rhian Davies (Canolfan Gwasanaethau Cymraeg)" userId="0ba2bcf1-5113-42de-8d05-ea1bf95c3fe2" providerId="ADAL" clId="{36D05055-CDB1-40FB-BB07-15BF76022117}" dt="2025-07-07T14:49:02.837" v="76" actId="962"/>
          <ac:picMkLst>
            <pc:docMk/>
            <pc:sldMk cId="2129885087" sldId="267"/>
            <ac:picMk id="5" creationId="{FEEABA85-CB5F-E8B6-3ED7-986A28717CC7}"/>
          </ac:picMkLst>
        </pc:picChg>
      </pc:sldChg>
      <pc:sldChg chg="modSp mod">
        <pc:chgData name="Rhian Davies (Canolfan Gwasanaethau Cymraeg)" userId="0ba2bcf1-5113-42de-8d05-ea1bf95c3fe2" providerId="ADAL" clId="{36D05055-CDB1-40FB-BB07-15BF76022117}" dt="2025-07-07T14:49:21.675" v="78" actId="962"/>
        <pc:sldMkLst>
          <pc:docMk/>
          <pc:sldMk cId="4144979283" sldId="268"/>
        </pc:sldMkLst>
        <pc:picChg chg="mod">
          <ac:chgData name="Rhian Davies (Canolfan Gwasanaethau Cymraeg)" userId="0ba2bcf1-5113-42de-8d05-ea1bf95c3fe2" providerId="ADAL" clId="{36D05055-CDB1-40FB-BB07-15BF76022117}" dt="2025-07-07T14:49:21.675" v="78" actId="962"/>
          <ac:picMkLst>
            <pc:docMk/>
            <pc:sldMk cId="4144979283" sldId="268"/>
            <ac:picMk id="4" creationId="{B2863877-E927-01AF-787A-9B1FBF3CBE85}"/>
          </ac:picMkLst>
        </pc:picChg>
      </pc:sldChg>
      <pc:sldChg chg="modSp mod">
        <pc:chgData name="Rhian Davies (Canolfan Gwasanaethau Cymraeg)" userId="0ba2bcf1-5113-42de-8d05-ea1bf95c3fe2" providerId="ADAL" clId="{36D05055-CDB1-40FB-BB07-15BF76022117}" dt="2025-07-07T14:50:07.047" v="82" actId="962"/>
        <pc:sldMkLst>
          <pc:docMk/>
          <pc:sldMk cId="317318438" sldId="269"/>
        </pc:sldMkLst>
        <pc:picChg chg="mod">
          <ac:chgData name="Rhian Davies (Canolfan Gwasanaethau Cymraeg)" userId="0ba2bcf1-5113-42de-8d05-ea1bf95c3fe2" providerId="ADAL" clId="{36D05055-CDB1-40FB-BB07-15BF76022117}" dt="2025-07-07T14:50:07.047" v="82" actId="962"/>
          <ac:picMkLst>
            <pc:docMk/>
            <pc:sldMk cId="317318438" sldId="269"/>
            <ac:picMk id="5" creationId="{B4DDCF15-0192-A400-228F-AD2EE3C25128}"/>
          </ac:picMkLst>
        </pc:picChg>
      </pc:sldChg>
      <pc:sldChg chg="modSp mod">
        <pc:chgData name="Rhian Davies (Canolfan Gwasanaethau Cymraeg)" userId="0ba2bcf1-5113-42de-8d05-ea1bf95c3fe2" providerId="ADAL" clId="{36D05055-CDB1-40FB-BB07-15BF76022117}" dt="2025-07-07T14:58:05.279" v="146" actId="962"/>
        <pc:sldMkLst>
          <pc:docMk/>
          <pc:sldMk cId="4179198643" sldId="270"/>
        </pc:sldMkLst>
        <pc:picChg chg="mod">
          <ac:chgData name="Rhian Davies (Canolfan Gwasanaethau Cymraeg)" userId="0ba2bcf1-5113-42de-8d05-ea1bf95c3fe2" providerId="ADAL" clId="{36D05055-CDB1-40FB-BB07-15BF76022117}" dt="2025-07-07T14:58:05.279" v="146" actId="962"/>
          <ac:picMkLst>
            <pc:docMk/>
            <pc:sldMk cId="4179198643" sldId="270"/>
            <ac:picMk id="4" creationId="{4A4086BF-9E55-ECE9-B2AE-E0B0B6B5218E}"/>
          </ac:picMkLst>
        </pc:picChg>
      </pc:sldChg>
      <pc:sldChg chg="modSp mod">
        <pc:chgData name="Rhian Davies (Canolfan Gwasanaethau Cymraeg)" userId="0ba2bcf1-5113-42de-8d05-ea1bf95c3fe2" providerId="ADAL" clId="{36D05055-CDB1-40FB-BB07-15BF76022117}" dt="2025-07-07T14:58:28.123" v="148" actId="962"/>
        <pc:sldMkLst>
          <pc:docMk/>
          <pc:sldMk cId="1107560615" sldId="271"/>
        </pc:sldMkLst>
        <pc:picChg chg="mod">
          <ac:chgData name="Rhian Davies (Canolfan Gwasanaethau Cymraeg)" userId="0ba2bcf1-5113-42de-8d05-ea1bf95c3fe2" providerId="ADAL" clId="{36D05055-CDB1-40FB-BB07-15BF76022117}" dt="2025-07-07T14:58:28.123" v="148" actId="962"/>
          <ac:picMkLst>
            <pc:docMk/>
            <pc:sldMk cId="1107560615" sldId="271"/>
            <ac:picMk id="5" creationId="{12A7930D-653B-AD17-73FF-734DDA7890D5}"/>
          </ac:picMkLst>
        </pc:picChg>
      </pc:sldChg>
      <pc:sldChg chg="modSp mod">
        <pc:chgData name="Rhian Davies (Canolfan Gwasanaethau Cymraeg)" userId="0ba2bcf1-5113-42de-8d05-ea1bf95c3fe2" providerId="ADAL" clId="{36D05055-CDB1-40FB-BB07-15BF76022117}" dt="2025-07-07T14:58:40.894" v="150" actId="962"/>
        <pc:sldMkLst>
          <pc:docMk/>
          <pc:sldMk cId="2611467632" sldId="272"/>
        </pc:sldMkLst>
        <pc:picChg chg="mod">
          <ac:chgData name="Rhian Davies (Canolfan Gwasanaethau Cymraeg)" userId="0ba2bcf1-5113-42de-8d05-ea1bf95c3fe2" providerId="ADAL" clId="{36D05055-CDB1-40FB-BB07-15BF76022117}" dt="2025-07-07T14:58:40.894" v="150" actId="962"/>
          <ac:picMkLst>
            <pc:docMk/>
            <pc:sldMk cId="2611467632" sldId="272"/>
            <ac:picMk id="4" creationId="{4278982B-AF48-54DE-958E-2B0532B6894B}"/>
          </ac:picMkLst>
        </pc:picChg>
      </pc:sldChg>
      <pc:sldChg chg="modSp mod">
        <pc:chgData name="Rhian Davies (Canolfan Gwasanaethau Cymraeg)" userId="0ba2bcf1-5113-42de-8d05-ea1bf95c3fe2" providerId="ADAL" clId="{36D05055-CDB1-40FB-BB07-15BF76022117}" dt="2025-07-07T14:57:51.299" v="144" actId="962"/>
        <pc:sldMkLst>
          <pc:docMk/>
          <pc:sldMk cId="3881701596" sldId="273"/>
        </pc:sldMkLst>
        <pc:picChg chg="mod">
          <ac:chgData name="Rhian Davies (Canolfan Gwasanaethau Cymraeg)" userId="0ba2bcf1-5113-42de-8d05-ea1bf95c3fe2" providerId="ADAL" clId="{36D05055-CDB1-40FB-BB07-15BF76022117}" dt="2025-07-07T14:57:51.299" v="144" actId="962"/>
          <ac:picMkLst>
            <pc:docMk/>
            <pc:sldMk cId="3881701596" sldId="273"/>
            <ac:picMk id="5" creationId="{8A9BDBF5-CB7B-6346-B2D1-C8395EEFD1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15A14-AC14-FE47-BC60-781EE48A2A3E}" type="datetimeFigureOut">
              <a:rPr lang="cy-GB" smtClean="0"/>
              <a:t>07/07/2025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D69A-49FB-3B42-9A2B-6A450507C35A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03191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04A1-48BA-1567-9383-5C544E5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CF10-BC76-8B17-56AB-2E5837789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5851A-BCC8-06D4-0A0C-7665A982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3172C-FB81-AF40-94E1-AEE1E70EADAA}" type="datetime1">
              <a:rPr lang="en-GB" smtClean="0"/>
              <a:t>07/07/2025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E54A4-B670-574B-A469-80E8CA55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C6483-1536-52FB-A5A2-F6789F95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73179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9EE4-38F5-7D83-FFCD-6F0D18C3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9A676-D233-9F38-A8D9-3D07D55C4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DED2B-59C8-0E54-AF96-1628CE23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FFC5C-1248-BE4A-AAA8-94EC524E3645}" type="datetime1">
              <a:rPr lang="en-GB" smtClean="0"/>
              <a:t>07/07/2025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7037E-E9D0-1501-92B9-FCDCABA3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966D-F824-8F5E-CA1E-6C372823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7259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7A756-E738-F4B3-3A38-989C54FC3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60AAC-7F34-0B7C-FCCE-3D9A100BD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B53F-199B-87BA-9D0E-7AFDF3AF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FAFE3-B2BF-9740-B811-C5363E117F9A}" type="datetime1">
              <a:rPr lang="en-GB" smtClean="0"/>
              <a:t>07/07/2025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F5CA-6E30-FEFA-12CA-41B5B78D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51E1-D9D8-46E2-5563-0B4FE4F0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98974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E9EE5-484B-EDED-CAE2-9464255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47B6F-BBDD-50C0-58AB-5E253FDA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12F4-E35E-AC39-75B0-5B1D7E9B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9831A-85A1-7D4E-9E60-C444B93B3254}" type="datetime1">
              <a:rPr lang="en-GB" smtClean="0"/>
              <a:t>07/07/2025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E759-A8FF-1D03-9FE8-069898FD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4D6E8-78DD-54CC-F4E3-4E0A04F4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85707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7512-3ECB-3C6B-203F-F98F87A7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3DF5D-126B-680F-9876-CDDA3A97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2A6EF-F214-6124-9934-DF596B94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D3B90-120A-DF41-AB82-50B1898F9F19}" type="datetime1">
              <a:rPr lang="en-GB" smtClean="0"/>
              <a:t>07/07/2025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54C3-CC7D-B2A1-C9FC-EEBFAD4E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F2D43-EF60-5808-E671-BFAEF8F3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59887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F74B-2568-1C04-C795-D752F701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5D6B5-3B8C-8896-C449-CBD42891F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35DCA-6975-7D53-62DF-6A5EF239F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96EA-1B57-87DC-A77D-BFB1F7D6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28E3F-CC9B-1446-90A5-9C5BDA43F21B}" type="datetime1">
              <a:rPr lang="en-GB" smtClean="0"/>
              <a:t>07/07/2025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E950-078B-BB6F-24ED-9943E01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9A322-40EF-6479-F59B-B6DE08C1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79408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CE21-6E22-FD19-DFE9-61656AB1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FECD9-31A5-43AE-B4BB-06E5FC6B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81942-7DE1-0AB3-2CBE-4E512A38A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5FAFD-52A7-BD22-140D-B274C752F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080F1-9406-EBBB-9E00-81D8B32A0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42E61-BD27-E3CB-111C-DA53A67C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FC3CB8-482C-3F4A-A89F-1A98F5C093BE}" type="datetime1">
              <a:rPr lang="en-GB" smtClean="0"/>
              <a:t>07/07/2025</a:t>
            </a:fld>
            <a:endParaRPr lang="cy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5507F2-2CF1-6028-CA0B-7F535D3D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01E7D0-DF3D-B434-684F-44482AB2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27104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3EC6-F122-4447-076D-30464AE6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99F96-B41E-E92D-AD0B-0EED222E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4C39F-265E-7840-B550-F9C6701AAAEE}" type="datetime1">
              <a:rPr lang="en-GB" smtClean="0"/>
              <a:t>07/07/2025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94876-F6F4-68E0-194F-F89545BB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E0D9A-CBC1-6009-33C7-FA429445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54895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66D042-F8D8-4CEF-C300-4B448B7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9905E-394F-994D-BAE8-27E14DFA996F}" type="datetime1">
              <a:rPr lang="en-GB" smtClean="0"/>
              <a:t>07/07/2025</a:t>
            </a:fld>
            <a:endParaRPr lang="cy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4C9E6-34EA-5567-9341-F6B8DAC6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72538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BF60-53CA-39A7-7720-4F4A83C1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2F9E9-6BFB-8FD5-F355-346EA03D6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6A6D2-A349-D016-1072-9471D26A6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06FD4-9108-B558-A86E-E07B6912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3157D-0A4D-9849-918E-EAD6F370C28D}" type="datetime1">
              <a:rPr lang="en-GB" smtClean="0"/>
              <a:t>07/07/2025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590CF-F1A4-CB79-FAD0-635749B7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C98D5-06E8-7108-113B-5B983DA2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43709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2FF2-8277-DEA5-34E1-9A480467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55017-A290-0CE3-D4EE-0183C2FBF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6870B-B34A-C423-07C1-0FBD8D17B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2CB6-AAAA-A297-80D2-6F85E2B2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1637D-7744-4940-94EA-93855082ED49}" type="datetime1">
              <a:rPr lang="en-GB" smtClean="0"/>
              <a:t>07/07/2025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3ABE2-D2FF-C6C7-C90F-440DF895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8680A-A4E4-9312-9CD7-30CAC21C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41259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1F86A-8510-E7E0-1B05-D6E2A6579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747" y="5878938"/>
            <a:ext cx="11840580" cy="842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y-GB" dirty="0"/>
          </a:p>
        </p:txBody>
      </p:sp>
      <p:pic>
        <p:nvPicPr>
          <p:cNvPr id="13" name="Picture 12" descr="A logo for a company&#10;&#10;Description automatically generated">
            <a:extLst>
              <a:ext uri="{FF2B5EF4-FFF2-40B4-BE49-F238E27FC236}">
                <a16:creationId xmlns:a16="http://schemas.microsoft.com/office/drawing/2014/main" id="{E349A56B-1E86-DC07-71C6-49B1E9C018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5673" y="5778149"/>
            <a:ext cx="2129421" cy="943327"/>
          </a:xfrm>
          <a:prstGeom prst="rect">
            <a:avLst/>
          </a:prstGeom>
        </p:spPr>
      </p:pic>
      <p:pic>
        <p:nvPicPr>
          <p:cNvPr id="15" name="Picture 14" descr="A black bird with a white background&#10;&#10;Description automatically generated">
            <a:extLst>
              <a:ext uri="{FF2B5EF4-FFF2-40B4-BE49-F238E27FC236}">
                <a16:creationId xmlns:a16="http://schemas.microsoft.com/office/drawing/2014/main" id="{F98465F0-AC40-A40E-7276-E39E30FCC8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70917" y="5878938"/>
            <a:ext cx="1585410" cy="7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0455-D99B-0186-B221-1109F7C31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583" y="1134890"/>
            <a:ext cx="9144000" cy="2387600"/>
          </a:xfrm>
        </p:spPr>
        <p:txBody>
          <a:bodyPr/>
          <a:lstStyle/>
          <a:p>
            <a:r>
              <a:rPr lang="cy-GB" sz="7200" dirty="0"/>
              <a:t>Siapiau 2D</a:t>
            </a:r>
          </a:p>
        </p:txBody>
      </p:sp>
      <p:pic>
        <p:nvPicPr>
          <p:cNvPr id="3" name="Picture 2" descr="Cymeriadau Difyr mewn glas tywyll ar gefndir gwyn">
            <a:extLst>
              <a:ext uri="{FF2B5EF4-FFF2-40B4-BE49-F238E27FC236}">
                <a16:creationId xmlns:a16="http://schemas.microsoft.com/office/drawing/2014/main" id="{027FD2F1-575E-2BB7-C363-D6BC59C0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371" y="984578"/>
            <a:ext cx="7301386" cy="1046532"/>
          </a:xfrm>
          <a:prstGeom prst="rect">
            <a:avLst/>
          </a:prstGeom>
        </p:spPr>
      </p:pic>
      <p:pic>
        <p:nvPicPr>
          <p:cNvPr id="6" name="Picture 5" descr="Siapau gwahanol mewn lliwiau amrywiol ar gefndir gwyn">
            <a:extLst>
              <a:ext uri="{FF2B5EF4-FFF2-40B4-BE49-F238E27FC236}">
                <a16:creationId xmlns:a16="http://schemas.microsoft.com/office/drawing/2014/main" id="{CB965F40-538A-A5EA-9480-D39FAED45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319" y="3672802"/>
            <a:ext cx="658749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34684-CC25-32E2-4A61-11A6AC8A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A5D7A7-A072-FE88-2DBD-E23307F4F8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729" y="-611213"/>
            <a:ext cx="6096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 3?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BD250-72A1-FD3F-58E7-41CEA283D107}"/>
              </a:ext>
            </a:extLst>
          </p:cNvPr>
          <p:cNvSpPr txBox="1">
            <a:spLocks/>
          </p:cNvSpPr>
          <p:nvPr/>
        </p:nvSpPr>
        <p:spPr>
          <a:xfrm>
            <a:off x="350729" y="288099"/>
            <a:ext cx="244257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siâp?</a:t>
            </a:r>
            <a:endParaRPr kumimoji="0" lang="cy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Balŵn coch ar gefndir gwyn">
            <a:extLst>
              <a:ext uri="{FF2B5EF4-FFF2-40B4-BE49-F238E27FC236}">
                <a16:creationId xmlns:a16="http://schemas.microsoft.com/office/drawing/2014/main" id="{A008A859-F26D-AF5A-AEA6-D5130E65C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061" y="1727781"/>
            <a:ext cx="3028485" cy="3602853"/>
          </a:xfrm>
          <a:prstGeom prst="rect">
            <a:avLst/>
          </a:prstGeom>
        </p:spPr>
      </p:pic>
      <p:pic>
        <p:nvPicPr>
          <p:cNvPr id="8" name="Picture 7" descr="Y lleuad yn agos">
            <a:extLst>
              <a:ext uri="{FF2B5EF4-FFF2-40B4-BE49-F238E27FC236}">
                <a16:creationId xmlns:a16="http://schemas.microsoft.com/office/drawing/2014/main" id="{B33BF556-2AD7-F103-5287-4BA6075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0" y="308683"/>
            <a:ext cx="6348231" cy="62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06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B5D46-C33C-7CC9-2889-30778A6A3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B8F8F9-3C9B-4AD7-7F85-AAF2CD3E18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2733" y="-560363"/>
            <a:ext cx="6096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 4?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71084-70DB-4F97-1EBC-DBF1C5D7703F}"/>
              </a:ext>
            </a:extLst>
          </p:cNvPr>
          <p:cNvSpPr txBox="1">
            <a:spLocks/>
          </p:cNvSpPr>
          <p:nvPr/>
        </p:nvSpPr>
        <p:spPr>
          <a:xfrm>
            <a:off x="350729" y="288099"/>
            <a:ext cx="244257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siâp?</a:t>
            </a:r>
            <a:endParaRPr kumimoji="0" lang="cy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Pêl tenis melyn">
            <a:extLst>
              <a:ext uri="{FF2B5EF4-FFF2-40B4-BE49-F238E27FC236}">
                <a16:creationId xmlns:a16="http://schemas.microsoft.com/office/drawing/2014/main" id="{B3080D57-AE18-AEE0-F426-F2572442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18" y="2323578"/>
            <a:ext cx="2236931" cy="2210844"/>
          </a:xfrm>
          <a:prstGeom prst="rect">
            <a:avLst/>
          </a:prstGeom>
        </p:spPr>
      </p:pic>
      <p:pic>
        <p:nvPicPr>
          <p:cNvPr id="5" name="Picture 4" descr="ŵy brown ar gefndir gwyn">
            <a:extLst>
              <a:ext uri="{FF2B5EF4-FFF2-40B4-BE49-F238E27FC236}">
                <a16:creationId xmlns:a16="http://schemas.microsoft.com/office/drawing/2014/main" id="{2AAF95B3-DED3-DBA4-C1B9-44F74618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167" y="2323578"/>
            <a:ext cx="1555958" cy="2197980"/>
          </a:xfrm>
          <a:prstGeom prst="rect">
            <a:avLst/>
          </a:prstGeom>
        </p:spPr>
      </p:pic>
      <p:pic>
        <p:nvPicPr>
          <p:cNvPr id="10" name="Picture 9" descr="Cartŵn o fynyddoedd triongl glas a phiws">
            <a:extLst>
              <a:ext uri="{FF2B5EF4-FFF2-40B4-BE49-F238E27FC236}">
                <a16:creationId xmlns:a16="http://schemas.microsoft.com/office/drawing/2014/main" id="{FEB8064B-469E-8403-A339-6BE89D4B8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75656"/>
            <a:ext cx="5759213" cy="381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7725A-9FAE-4997-2CC6-A4818A2A7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CFED31-D15A-37E1-5640-1223178C78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729" y="-639345"/>
            <a:ext cx="6096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 5?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64789-18FC-A558-8C5C-E8D581D948D8}"/>
              </a:ext>
            </a:extLst>
          </p:cNvPr>
          <p:cNvSpPr txBox="1">
            <a:spLocks/>
          </p:cNvSpPr>
          <p:nvPr/>
        </p:nvSpPr>
        <p:spPr>
          <a:xfrm>
            <a:off x="350729" y="288099"/>
            <a:ext cx="244257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siâp?</a:t>
            </a:r>
            <a:endParaRPr kumimoji="0" lang="cy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Pêl pêl-droed Americanaidd ar gefndir gwyn">
            <a:extLst>
              <a:ext uri="{FF2B5EF4-FFF2-40B4-BE49-F238E27FC236}">
                <a16:creationId xmlns:a16="http://schemas.microsoft.com/office/drawing/2014/main" id="{F28BA940-9EE1-FCBA-D862-DE83DDD78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92"/>
          <a:stretch/>
        </p:blipFill>
        <p:spPr>
          <a:xfrm>
            <a:off x="1572016" y="2112210"/>
            <a:ext cx="3356172" cy="2633579"/>
          </a:xfrm>
          <a:prstGeom prst="rect">
            <a:avLst/>
          </a:prstGeom>
        </p:spPr>
      </p:pic>
      <p:pic>
        <p:nvPicPr>
          <p:cNvPr id="7" name="Picture 6" descr="Ffrâm llun petryal gyda chefndir gwyn">
            <a:extLst>
              <a:ext uri="{FF2B5EF4-FFF2-40B4-BE49-F238E27FC236}">
                <a16:creationId xmlns:a16="http://schemas.microsoft.com/office/drawing/2014/main" id="{B482DA40-352C-509A-012B-F0A40DC5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837" y="1390389"/>
            <a:ext cx="5082593" cy="3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9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B3591-307E-3559-727F-EC732E9B1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98B8AE-20F0-3A8A-80E3-9702F92B66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729" y="-651416"/>
            <a:ext cx="6096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 6?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DE850-46AE-36D4-9C96-3C28C1973297}"/>
              </a:ext>
            </a:extLst>
          </p:cNvPr>
          <p:cNvSpPr txBox="1">
            <a:spLocks/>
          </p:cNvSpPr>
          <p:nvPr/>
        </p:nvSpPr>
        <p:spPr>
          <a:xfrm>
            <a:off x="350729" y="288099"/>
            <a:ext cx="244257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siâp?</a:t>
            </a:r>
            <a:endParaRPr kumimoji="0" lang="cy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Teilsen gwyrdd gyda llinellau gwyn">
            <a:extLst>
              <a:ext uri="{FF2B5EF4-FFF2-40B4-BE49-F238E27FC236}">
                <a16:creationId xmlns:a16="http://schemas.microsoft.com/office/drawing/2014/main" id="{AADB8292-C8C6-DE07-BFDE-15B9D8F9E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2" t="3933" r="3949" b="4187"/>
          <a:stretch/>
        </p:blipFill>
        <p:spPr>
          <a:xfrm>
            <a:off x="1607587" y="2136352"/>
            <a:ext cx="2371433" cy="2407464"/>
          </a:xfrm>
          <a:prstGeom prst="rect">
            <a:avLst/>
          </a:prstGeom>
        </p:spPr>
      </p:pic>
      <p:pic>
        <p:nvPicPr>
          <p:cNvPr id="5" name="Picture 4" descr="Drws coch gyda handlen arian">
            <a:extLst>
              <a:ext uri="{FF2B5EF4-FFF2-40B4-BE49-F238E27FC236}">
                <a16:creationId xmlns:a16="http://schemas.microsoft.com/office/drawing/2014/main" id="{F5D0CD49-1934-D885-5EA5-5CD0F39F6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369" y="995985"/>
            <a:ext cx="2860273" cy="5079304"/>
          </a:xfrm>
          <a:prstGeom prst="rect">
            <a:avLst/>
          </a:prstGeom>
        </p:spPr>
      </p:pic>
      <p:pic>
        <p:nvPicPr>
          <p:cNvPr id="12" name="Picture 11" descr="Arwydd goleuadau traffig gydag ymyl coch">
            <a:extLst>
              <a:ext uri="{FF2B5EF4-FFF2-40B4-BE49-F238E27FC236}">
                <a16:creationId xmlns:a16="http://schemas.microsoft.com/office/drawing/2014/main" id="{BA8355AC-03EA-9C6C-B630-41FF8A4AF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990" y="1866379"/>
            <a:ext cx="3035231" cy="29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55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59030-D781-98FB-7E87-AF9FF7F55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F51D-41C4-4E46-0B59-88C1E811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193"/>
            <a:ext cx="10515600" cy="1325563"/>
          </a:xfrm>
        </p:spPr>
        <p:txBody>
          <a:bodyPr/>
          <a:lstStyle/>
          <a:p>
            <a:pPr algn="ctr"/>
            <a:r>
              <a:rPr lang="cy-GB" dirty="0"/>
              <a:t>Pentagon</a:t>
            </a:r>
          </a:p>
        </p:txBody>
      </p:sp>
      <p:pic>
        <p:nvPicPr>
          <p:cNvPr id="5" name="Picture 4" descr="2 Pentagon oren golau gyda thestun du">
            <a:extLst>
              <a:ext uri="{FF2B5EF4-FFF2-40B4-BE49-F238E27FC236}">
                <a16:creationId xmlns:a16="http://schemas.microsoft.com/office/drawing/2014/main" id="{8A9BDBF5-CB7B-6346-B2D1-C8395EEF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72" t="6665" r="272" b="6618"/>
          <a:stretch/>
        </p:blipFill>
        <p:spPr>
          <a:xfrm>
            <a:off x="1023098" y="1122974"/>
            <a:ext cx="10145803" cy="47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01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D700D-8D64-6163-A827-C75EF7EE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AA2A-0C7B-E729-E003-4F001E170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193"/>
            <a:ext cx="10515600" cy="1325563"/>
          </a:xfrm>
        </p:spPr>
        <p:txBody>
          <a:bodyPr/>
          <a:lstStyle/>
          <a:p>
            <a:pPr algn="ctr"/>
            <a:r>
              <a:rPr lang="cy-GB" dirty="0"/>
              <a:t>Hecsagon</a:t>
            </a:r>
          </a:p>
        </p:txBody>
      </p:sp>
      <p:pic>
        <p:nvPicPr>
          <p:cNvPr id="4" name="Picture 3" descr="2 hecsagon oren gyda thestun du">
            <a:extLst>
              <a:ext uri="{FF2B5EF4-FFF2-40B4-BE49-F238E27FC236}">
                <a16:creationId xmlns:a16="http://schemas.microsoft.com/office/drawing/2014/main" id="{4A4086BF-9E55-ECE9-B2AE-E0B0B6B52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281043"/>
            <a:ext cx="8585200" cy="48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98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1814E-A827-8C58-FF1A-D8F140C59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D57D-11AC-29F1-31BA-59EEB731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193"/>
            <a:ext cx="10515600" cy="1325563"/>
          </a:xfrm>
        </p:spPr>
        <p:txBody>
          <a:bodyPr/>
          <a:lstStyle/>
          <a:p>
            <a:pPr algn="ctr"/>
            <a:r>
              <a:rPr lang="cy-GB" dirty="0"/>
              <a:t>Heptagon</a:t>
            </a:r>
          </a:p>
        </p:txBody>
      </p:sp>
      <p:pic>
        <p:nvPicPr>
          <p:cNvPr id="5" name="Picture 4" descr="2 heptagon melyn gyda thestun du">
            <a:extLst>
              <a:ext uri="{FF2B5EF4-FFF2-40B4-BE49-F238E27FC236}">
                <a16:creationId xmlns:a16="http://schemas.microsoft.com/office/drawing/2014/main" id="{12A7930D-653B-AD17-73FF-734DDA789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174999"/>
            <a:ext cx="9056416" cy="4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8C421-BA4F-3354-758A-817CC5EB3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E912-8AB8-0777-19D8-09C9DC889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193"/>
            <a:ext cx="10515600" cy="1325563"/>
          </a:xfrm>
        </p:spPr>
        <p:txBody>
          <a:bodyPr/>
          <a:lstStyle/>
          <a:p>
            <a:pPr algn="ctr"/>
            <a:r>
              <a:rPr lang="cy-GB" dirty="0"/>
              <a:t>Octagon</a:t>
            </a:r>
          </a:p>
        </p:txBody>
      </p:sp>
      <p:pic>
        <p:nvPicPr>
          <p:cNvPr id="4" name="Picture 3" descr="2 octagon pinc gyda thestun du">
            <a:extLst>
              <a:ext uri="{FF2B5EF4-FFF2-40B4-BE49-F238E27FC236}">
                <a16:creationId xmlns:a16="http://schemas.microsoft.com/office/drawing/2014/main" id="{4278982B-AF48-54DE-958E-2B0532B68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825" y="1222011"/>
            <a:ext cx="8732949" cy="46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6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43F7-9426-ACE9-095F-6FAB2321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193"/>
            <a:ext cx="10515600" cy="1325563"/>
          </a:xfrm>
        </p:spPr>
        <p:txBody>
          <a:bodyPr/>
          <a:lstStyle/>
          <a:p>
            <a:pPr algn="ctr"/>
            <a:r>
              <a:rPr lang="cy-GB" dirty="0"/>
              <a:t>Triongl</a:t>
            </a:r>
          </a:p>
        </p:txBody>
      </p:sp>
      <p:pic>
        <p:nvPicPr>
          <p:cNvPr id="4" name="Picture 3" descr="Trionglau piws gyda thestun mewn du">
            <a:extLst>
              <a:ext uri="{FF2B5EF4-FFF2-40B4-BE49-F238E27FC236}">
                <a16:creationId xmlns:a16="http://schemas.microsoft.com/office/drawing/2014/main" id="{36290D3F-2398-6940-9F37-802EADFE2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129" y="1473200"/>
            <a:ext cx="9129071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73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1AB57-E08F-851B-FDE1-F1A31675F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21ACD-5137-2130-8B1D-6ED299DB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193"/>
            <a:ext cx="10515600" cy="1325563"/>
          </a:xfrm>
        </p:spPr>
        <p:txBody>
          <a:bodyPr/>
          <a:lstStyle/>
          <a:p>
            <a:pPr algn="ctr"/>
            <a:r>
              <a:rPr lang="cy-GB" dirty="0"/>
              <a:t>Sgwâr</a:t>
            </a:r>
          </a:p>
        </p:txBody>
      </p:sp>
      <p:pic>
        <p:nvPicPr>
          <p:cNvPr id="5" name="Picture 4" descr="Sgwariau piws gyda thestun du">
            <a:extLst>
              <a:ext uri="{FF2B5EF4-FFF2-40B4-BE49-F238E27FC236}">
                <a16:creationId xmlns:a16="http://schemas.microsoft.com/office/drawing/2014/main" id="{FEEABA85-CB5F-E8B6-3ED7-986A2871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364862"/>
            <a:ext cx="8826500" cy="41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EEEDB-AD8E-1E6A-FE68-1A197D2A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871A4-A894-F540-7629-7284E1D5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193"/>
            <a:ext cx="10515600" cy="1325563"/>
          </a:xfrm>
        </p:spPr>
        <p:txBody>
          <a:bodyPr/>
          <a:lstStyle/>
          <a:p>
            <a:pPr algn="ctr"/>
            <a:r>
              <a:rPr lang="cy-GB" dirty="0"/>
              <a:t>Petryal</a:t>
            </a:r>
          </a:p>
        </p:txBody>
      </p:sp>
      <p:pic>
        <p:nvPicPr>
          <p:cNvPr id="4" name="Picture 3" descr="Petryalau melyn gyda thestun du">
            <a:extLst>
              <a:ext uri="{FF2B5EF4-FFF2-40B4-BE49-F238E27FC236}">
                <a16:creationId xmlns:a16="http://schemas.microsoft.com/office/drawing/2014/main" id="{B2863877-E927-01AF-787A-9B1FBF3CB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44" y="1352088"/>
            <a:ext cx="9191111" cy="41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7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8F671-0D1F-28EF-4940-7C5E7185F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0ABDF-62C2-9DB2-97D7-058E4087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193"/>
            <a:ext cx="10515600" cy="1325563"/>
          </a:xfrm>
        </p:spPr>
        <p:txBody>
          <a:bodyPr/>
          <a:lstStyle/>
          <a:p>
            <a:pPr algn="ctr"/>
            <a:r>
              <a:rPr lang="cy-GB" dirty="0"/>
              <a:t>Cylch</a:t>
            </a:r>
          </a:p>
        </p:txBody>
      </p:sp>
      <p:pic>
        <p:nvPicPr>
          <p:cNvPr id="5" name="Picture 4" descr="2 gylch glas golau gyda thestun du">
            <a:extLst>
              <a:ext uri="{FF2B5EF4-FFF2-40B4-BE49-F238E27FC236}">
                <a16:creationId xmlns:a16="http://schemas.microsoft.com/office/drawing/2014/main" id="{EA64F632-0369-FD06-406C-918B6C23C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795" y="1215870"/>
            <a:ext cx="8084405" cy="41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13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5EC98-83A9-6967-72F4-7AEB7B591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67E2-5E01-A7C9-BD17-028B7B643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193"/>
            <a:ext cx="10515600" cy="1325563"/>
          </a:xfrm>
        </p:spPr>
        <p:txBody>
          <a:bodyPr/>
          <a:lstStyle/>
          <a:p>
            <a:pPr algn="ctr"/>
            <a:r>
              <a:rPr lang="cy-GB" dirty="0"/>
              <a:t>Hirgrwn</a:t>
            </a:r>
          </a:p>
        </p:txBody>
      </p:sp>
      <p:pic>
        <p:nvPicPr>
          <p:cNvPr id="5" name="Picture 4" descr="Hirgrynion gwyrdd gyda thestun du">
            <a:extLst>
              <a:ext uri="{FF2B5EF4-FFF2-40B4-BE49-F238E27FC236}">
                <a16:creationId xmlns:a16="http://schemas.microsoft.com/office/drawing/2014/main" id="{B4DDCF15-0192-A400-228F-AD2EE3C2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1600"/>
            <a:ext cx="7772400" cy="45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5FED7-C070-5214-BDD8-F3FD49C61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402684-AFE8-E474-2FDD-A00B0F041E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729" y="-502166"/>
            <a:ext cx="6096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7FA2C-37A7-85B7-8D8F-CBEC4FD27727}"/>
              </a:ext>
            </a:extLst>
          </p:cNvPr>
          <p:cNvSpPr txBox="1">
            <a:spLocks/>
          </p:cNvSpPr>
          <p:nvPr/>
        </p:nvSpPr>
        <p:spPr>
          <a:xfrm>
            <a:off x="350729" y="288099"/>
            <a:ext cx="244257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siâp?</a:t>
            </a:r>
            <a:endParaRPr kumimoji="0" lang="cy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Llun o grisben yn agos">
            <a:extLst>
              <a:ext uri="{FF2B5EF4-FFF2-40B4-BE49-F238E27FC236}">
                <a16:creationId xmlns:a16="http://schemas.microsoft.com/office/drawing/2014/main" id="{8D396A13-33C6-8D55-17C4-AD3FD1D2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868673" y="2021691"/>
            <a:ext cx="2689455" cy="3051497"/>
          </a:xfrm>
          <a:prstGeom prst="rect">
            <a:avLst/>
          </a:prstGeom>
        </p:spPr>
      </p:pic>
      <p:pic>
        <p:nvPicPr>
          <p:cNvPr id="7" name="Picture 6" descr="Pitsa peperoni gyda chaws">
            <a:extLst>
              <a:ext uri="{FF2B5EF4-FFF2-40B4-BE49-F238E27FC236}">
                <a16:creationId xmlns:a16="http://schemas.microsoft.com/office/drawing/2014/main" id="{80E5CD73-CB31-41FD-CC98-939D83E22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878" y="2043882"/>
            <a:ext cx="3136465" cy="3087666"/>
          </a:xfrm>
          <a:prstGeom prst="rect">
            <a:avLst/>
          </a:prstGeom>
        </p:spPr>
      </p:pic>
      <p:pic>
        <p:nvPicPr>
          <p:cNvPr id="10" name="Picture 9" descr="Bwrdd gwyddbwyll gyda sgwariau du">
            <a:extLst>
              <a:ext uri="{FF2B5EF4-FFF2-40B4-BE49-F238E27FC236}">
                <a16:creationId xmlns:a16="http://schemas.microsoft.com/office/drawing/2014/main" id="{82A97FAB-BF26-FAC4-9D7B-3CA3DAD4A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93" y="1981415"/>
            <a:ext cx="3136465" cy="31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4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646630-5F49-9219-9419-7ADC8B262B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729" y="-600897"/>
            <a:ext cx="6096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 1?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1C347-0A6E-E22C-FBDE-FFE38E5801C5}"/>
              </a:ext>
            </a:extLst>
          </p:cNvPr>
          <p:cNvSpPr txBox="1">
            <a:spLocks/>
          </p:cNvSpPr>
          <p:nvPr/>
        </p:nvSpPr>
        <p:spPr>
          <a:xfrm>
            <a:off x="350729" y="288099"/>
            <a:ext cx="244257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siâp?</a:t>
            </a:r>
            <a:endParaRPr kumimoji="0" lang="cy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Sleisen o bitsa peperoni">
            <a:extLst>
              <a:ext uri="{FF2B5EF4-FFF2-40B4-BE49-F238E27FC236}">
                <a16:creationId xmlns:a16="http://schemas.microsoft.com/office/drawing/2014/main" id="{44E7EA7E-F787-3171-21CB-93233F21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67" y="1515649"/>
            <a:ext cx="3680644" cy="3826701"/>
          </a:xfrm>
          <a:prstGeom prst="rect">
            <a:avLst/>
          </a:prstGeom>
        </p:spPr>
      </p:pic>
      <p:pic>
        <p:nvPicPr>
          <p:cNvPr id="6" name="Picture 5" descr="Pêl pêl-droed du a gwyn">
            <a:extLst>
              <a:ext uri="{FF2B5EF4-FFF2-40B4-BE49-F238E27FC236}">
                <a16:creationId xmlns:a16="http://schemas.microsoft.com/office/drawing/2014/main" id="{793BC363-C46C-EBBD-9ECB-A769AD92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83" y="2179528"/>
            <a:ext cx="2879033" cy="2899775"/>
          </a:xfrm>
          <a:prstGeom prst="rect">
            <a:avLst/>
          </a:prstGeom>
        </p:spPr>
      </p:pic>
      <p:pic>
        <p:nvPicPr>
          <p:cNvPr id="8" name="Picture 7" descr="Sgwaryn o gaws melyn">
            <a:extLst>
              <a:ext uri="{FF2B5EF4-FFF2-40B4-BE49-F238E27FC236}">
                <a16:creationId xmlns:a16="http://schemas.microsoft.com/office/drawing/2014/main" id="{C1C2B527-F10D-6D03-1A6C-10AA5F677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700" y="2467627"/>
            <a:ext cx="2446995" cy="240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5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4F8FB-533B-5597-0FC3-AF20C84C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0FAAFE-6A46-54C5-D726-AA82623FA0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729" y="-492439"/>
            <a:ext cx="6096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 2?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69A4D-77FA-C948-C0ED-910F418125DE}"/>
              </a:ext>
            </a:extLst>
          </p:cNvPr>
          <p:cNvSpPr txBox="1">
            <a:spLocks/>
          </p:cNvSpPr>
          <p:nvPr/>
        </p:nvSpPr>
        <p:spPr>
          <a:xfrm>
            <a:off x="350729" y="288099"/>
            <a:ext cx="2442575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 siâp?</a:t>
            </a:r>
            <a:endParaRPr kumimoji="0" lang="cy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Baneri lliwgar ar linyn">
            <a:extLst>
              <a:ext uri="{FF2B5EF4-FFF2-40B4-BE49-F238E27FC236}">
                <a16:creationId xmlns:a16="http://schemas.microsoft.com/office/drawing/2014/main" id="{35532B7F-E264-F561-EB16-B946F1B7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4" r="1"/>
          <a:stretch/>
        </p:blipFill>
        <p:spPr>
          <a:xfrm>
            <a:off x="2430049" y="1255535"/>
            <a:ext cx="7652359" cy="2029274"/>
          </a:xfrm>
          <a:prstGeom prst="rect">
            <a:avLst/>
          </a:prstGeom>
        </p:spPr>
      </p:pic>
      <p:pic>
        <p:nvPicPr>
          <p:cNvPr id="11" name="Picture 10" descr="Pentwr o flociau pren lliwgar">
            <a:extLst>
              <a:ext uri="{FF2B5EF4-FFF2-40B4-BE49-F238E27FC236}">
                <a16:creationId xmlns:a16="http://schemas.microsoft.com/office/drawing/2014/main" id="{1E61D95E-925A-3DAA-351C-97EF0EAC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135" y="3311668"/>
            <a:ext cx="3205865" cy="2865187"/>
          </a:xfrm>
          <a:prstGeom prst="rect">
            <a:avLst/>
          </a:prstGeom>
        </p:spPr>
      </p:pic>
      <p:pic>
        <p:nvPicPr>
          <p:cNvPr id="9" name="Picture 8" descr="Darn 10 ceinog yn nodi 'ten pence' a llun llew">
            <a:extLst>
              <a:ext uri="{FF2B5EF4-FFF2-40B4-BE49-F238E27FC236}">
                <a16:creationId xmlns:a16="http://schemas.microsoft.com/office/drawing/2014/main" id="{54BB6F53-64FF-6A7D-59EA-36996F4AA3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636" b="-3438"/>
          <a:stretch/>
        </p:blipFill>
        <p:spPr>
          <a:xfrm>
            <a:off x="7318553" y="3729624"/>
            <a:ext cx="1983312" cy="20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13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B4F760EAC0C41886798E7A1C8E42B" ma:contentTypeVersion="12" ma:contentTypeDescription="Create a new document." ma:contentTypeScope="" ma:versionID="abda155485784ff870a84dae8bae6ad7">
  <xsd:schema xmlns:xsd="http://www.w3.org/2001/XMLSchema" xmlns:xs="http://www.w3.org/2001/XMLSchema" xmlns:p="http://schemas.microsoft.com/office/2006/metadata/properties" xmlns:ns2="dd20ea85-772b-403f-b47d-371406d4c5eb" xmlns:ns3="99378683-9e0d-4a84-ae6e-71a7028a4873" targetNamespace="http://schemas.microsoft.com/office/2006/metadata/properties" ma:root="true" ma:fieldsID="673afd1ed6382bd192fc65496d28c2d7" ns2:_="" ns3:_="">
    <xsd:import namespace="dd20ea85-772b-403f-b47d-371406d4c5eb"/>
    <xsd:import namespace="99378683-9e0d-4a84-ae6e-71a7028a48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0ea85-772b-403f-b47d-371406d4c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570377e-a101-46e2-9596-058a9a36e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378683-9e0d-4a84-ae6e-71a7028a48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f195dfe-4e04-45cb-8eaa-786bf58bf19a}" ma:internalName="TaxCatchAll" ma:showField="CatchAllData" ma:web="99378683-9e0d-4a84-ae6e-71a7028a48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378683-9e0d-4a84-ae6e-71a7028a4873" xsi:nil="true"/>
    <lcf76f155ced4ddcb4097134ff3c332f xmlns="dd20ea85-772b-403f-b47d-371406d4c5e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8EA7F6-2156-46D5-BFEB-1537F2A99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20ea85-772b-403f-b47d-371406d4c5eb"/>
    <ds:schemaRef ds:uri="99378683-9e0d-4a84-ae6e-71a7028a4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2A3D5C-9623-4831-8EFA-347B75321761}">
  <ds:schemaRefs>
    <ds:schemaRef ds:uri="http://schemas.microsoft.com/office/2006/metadata/properties"/>
    <ds:schemaRef ds:uri="http://schemas.microsoft.com/office/infopath/2007/PartnerControls"/>
    <ds:schemaRef ds:uri="99378683-9e0d-4a84-ae6e-71a7028a4873"/>
    <ds:schemaRef ds:uri="dd20ea85-772b-403f-b47d-371406d4c5eb"/>
  </ds:schemaRefs>
</ds:datastoreItem>
</file>

<file path=customXml/itemProps3.xml><?xml version="1.0" encoding="utf-8"?>
<ds:datastoreItem xmlns:ds="http://schemas.openxmlformats.org/officeDocument/2006/customXml" ds:itemID="{CB3C199A-EE35-4749-8856-C419B79BAA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59</Words>
  <Application>Microsoft Office PowerPoint</Application>
  <PresentationFormat>Widescreen</PresentationFormat>
  <Paragraphs>24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Aptos</vt:lpstr>
      <vt:lpstr>Arial</vt:lpstr>
      <vt:lpstr>Office Theme</vt:lpstr>
      <vt:lpstr>Siapiau 2D</vt:lpstr>
      <vt:lpstr>Triongl</vt:lpstr>
      <vt:lpstr>Sgwâr</vt:lpstr>
      <vt:lpstr>Petryal</vt:lpstr>
      <vt:lpstr>Cylch</vt:lpstr>
      <vt:lpstr>Hirgrwn</vt:lpstr>
      <vt:lpstr>Pa siâp?</vt:lpstr>
      <vt:lpstr>Pa siâp 1?</vt:lpstr>
      <vt:lpstr>Pa siâp 2?</vt:lpstr>
      <vt:lpstr>Pa siâp 3?</vt:lpstr>
      <vt:lpstr>Pa siâp 4?</vt:lpstr>
      <vt:lpstr>Pa siâp 5?</vt:lpstr>
      <vt:lpstr>Pa siâp 6?</vt:lpstr>
      <vt:lpstr>Pentagon</vt:lpstr>
      <vt:lpstr>Hecsagon</vt:lpstr>
      <vt:lpstr>Heptagon</vt:lpstr>
      <vt:lpstr>Octagon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Rhian Abbott</dc:creator>
  <cp:lastModifiedBy>Rhian Davies (Canolfan Gwasanaethau Cymraeg)</cp:lastModifiedBy>
  <cp:revision>12</cp:revision>
  <dcterms:created xsi:type="dcterms:W3CDTF">2025-04-14T08:16:22Z</dcterms:created>
  <dcterms:modified xsi:type="dcterms:W3CDTF">2025-07-07T14:58:49Z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0x010100964B4F760EAC0C41886798E7A1C8E42B</vt:lpwstr>
  </property>
  <property fmtid="{D5CDD505-2E9C-101B-9397-08002B2CF9AE}" pid="3" name="MediaServiceImageTags">
    <vt:lpwstr/>
  </property>
</Properties>
</file>